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12192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2856" y="58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57250" y="1995312"/>
            <a:ext cx="5143500" cy="4244622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E53C-D5CE-462C-AD0B-431B1C5C3221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771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E53C-D5CE-462C-AD0B-431B1C5C3221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54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4907756" y="649111"/>
            <a:ext cx="1478756" cy="10332156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71487" y="649111"/>
            <a:ext cx="4350544" cy="10332156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E53C-D5CE-462C-AD0B-431B1C5C3221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80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E53C-D5CE-462C-AD0B-431B1C5C3221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17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916" y="3039535"/>
            <a:ext cx="5915025" cy="5071532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916" y="8159046"/>
            <a:ext cx="5915025" cy="266699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E53C-D5CE-462C-AD0B-431B1C5C3221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40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E53C-D5CE-462C-AD0B-431B1C5C3221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663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2381" y="649112"/>
            <a:ext cx="5915025" cy="235655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E53C-D5CE-462C-AD0B-431B1C5C3221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930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E53C-D5CE-462C-AD0B-431B1C5C3221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642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E53C-D5CE-462C-AD0B-431B1C5C3221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93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E53C-D5CE-462C-AD0B-431B1C5C3221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7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E53C-D5CE-462C-AD0B-431B1C5C3221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6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AE53C-D5CE-462C-AD0B-431B1C5C3221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30443-54AA-48FA-9A45-680AFEDE90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45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moldrtyk@cepp.cz" TargetMode="Externa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025911" y="1471960"/>
            <a:ext cx="4638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PODÁNÍ STÍŽNOSTI</a:t>
            </a:r>
          </a:p>
          <a:p>
            <a:pPr algn="ctr"/>
            <a:r>
              <a:rPr lang="cs-CZ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(informace pro děti)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35" y="3491972"/>
            <a:ext cx="1028796" cy="1116979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980" y="3590693"/>
            <a:ext cx="1050469" cy="1018258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35" y="5742755"/>
            <a:ext cx="1323245" cy="1018259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163" y="5644036"/>
            <a:ext cx="1346101" cy="1116978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088" y="8442101"/>
            <a:ext cx="1619460" cy="1209555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32" y="10574984"/>
            <a:ext cx="2098171" cy="1407972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376" y="10985987"/>
            <a:ext cx="2062469" cy="996969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384" y="10499465"/>
            <a:ext cx="1499115" cy="1283660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289932" y="2631688"/>
            <a:ext cx="5956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latin typeface="Comic Sans MS" panose="030F0702030302020204" pitchFamily="66" charset="0"/>
              </a:rPr>
              <a:t>Když se ti nebude líbit, jak se k Tobě teta nebo jiný pracovník chová, máš právo si stěžovat…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06295" y="4822904"/>
            <a:ext cx="6278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latin typeface="Comic Sans MS" panose="030F0702030302020204" pitchFamily="66" charset="0"/>
              </a:rPr>
              <a:t>To, co se Ti nelíbí, můžeš říct nebo zavolat komukoli z nás, tel.: +420 734 391 834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06295" y="7187724"/>
            <a:ext cx="7148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omic Sans MS" panose="030F0702030302020204" pitchFamily="66" charset="0"/>
              </a:rPr>
              <a:t>Můžeš také napsat dopis a poslat ho na naši adresu</a:t>
            </a:r>
          </a:p>
          <a:p>
            <a:r>
              <a:rPr lang="cs-CZ" b="1" dirty="0">
                <a:latin typeface="Comic Sans MS" panose="030F0702030302020204" pitchFamily="66" charset="0"/>
              </a:rPr>
              <a:t>nebo jej vhodit do schránky důvěry 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553376" y="8281190"/>
            <a:ext cx="3931022" cy="147732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Comic Sans MS" panose="030F0702030302020204" pitchFamily="66" charset="0"/>
              </a:rPr>
              <a:t>Zařízení pro děti </a:t>
            </a:r>
          </a:p>
          <a:p>
            <a:pPr algn="ctr"/>
            <a:r>
              <a:rPr lang="cs-CZ" b="1" dirty="0">
                <a:latin typeface="Comic Sans MS" panose="030F0702030302020204" pitchFamily="66" charset="0"/>
              </a:rPr>
              <a:t>vyžadující okamžitou pomoc Kopretina</a:t>
            </a:r>
          </a:p>
          <a:p>
            <a:pPr algn="ctr"/>
            <a:r>
              <a:rPr lang="cs-CZ" b="1" dirty="0">
                <a:latin typeface="Comic Sans MS" panose="030F0702030302020204" pitchFamily="66" charset="0"/>
              </a:rPr>
              <a:t>Olomoucká 2520/74</a:t>
            </a:r>
          </a:p>
          <a:p>
            <a:pPr algn="ctr"/>
            <a:r>
              <a:rPr lang="cs-CZ" b="1" dirty="0">
                <a:latin typeface="Comic Sans MS" panose="030F0702030302020204" pitchFamily="66" charset="0"/>
              </a:rPr>
              <a:t>746 01 OPAVA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412088" y="9928654"/>
            <a:ext cx="627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omic Sans MS" panose="030F0702030302020204" pitchFamily="66" charset="0"/>
              </a:rPr>
              <a:t>Nebo nám pošli e-mail na adresu: pavlikova@cepp.cz</a:t>
            </a:r>
          </a:p>
        </p:txBody>
      </p:sp>
      <p:sp>
        <p:nvSpPr>
          <p:cNvPr id="22" name="Text Box 6">
            <a:extLst>
              <a:ext uri="{FF2B5EF4-FFF2-40B4-BE49-F238E27FC236}">
                <a16:creationId xmlns:a16="http://schemas.microsoft.com/office/drawing/2014/main" id="{5CE05E9D-9EF3-4E1C-A6F3-F8C53B35D7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474" y="1122778"/>
            <a:ext cx="5024681" cy="385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ctr"/>
            <a:r>
              <a:rPr lang="cs-CZ" sz="1800" dirty="0">
                <a:solidFill>
                  <a:srgbClr val="003399"/>
                </a:solidFill>
                <a:effectLst/>
                <a:latin typeface="Mistral" panose="030907020304070204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Zařízení pro děti vyžadující okamžitou pomoc Kopretina</a:t>
            </a:r>
            <a:endParaRPr lang="cs-CZ" sz="1100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cs-CZ" sz="1800" b="1" dirty="0">
                <a:solidFill>
                  <a:srgbClr val="003399"/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100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Obrázek 22">
            <a:extLst>
              <a:ext uri="{FF2B5EF4-FFF2-40B4-BE49-F238E27FC236}">
                <a16:creationId xmlns:a16="http://schemas.microsoft.com/office/drawing/2014/main" id="{FC98B357-C157-4AD4-8018-3806A9136931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376" y="142304"/>
            <a:ext cx="1492885" cy="9613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Obrázek 23">
            <a:extLst>
              <a:ext uri="{FF2B5EF4-FFF2-40B4-BE49-F238E27FC236}">
                <a16:creationId xmlns:a16="http://schemas.microsoft.com/office/drawing/2014/main" id="{A1E0FF81-C3D5-48AF-AF3D-D8D027A680CD}"/>
              </a:ext>
            </a:extLst>
          </p:cNvPr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95" y="291096"/>
            <a:ext cx="3216026" cy="8101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7648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014" y="5287210"/>
            <a:ext cx="2222299" cy="2232101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37343">
            <a:off x="701538" y="9985654"/>
            <a:ext cx="2513944" cy="906012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036741" y="9091300"/>
            <a:ext cx="2141033" cy="28927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94200" y="468520"/>
            <a:ext cx="62742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latin typeface="Comic Sans MS" panose="030F0702030302020204" pitchFamily="66" charset="0"/>
              </a:rPr>
              <a:t>To, co se Ti nelíbí, můžeš také napsat na papír, který nemusíš podepsat a hodit ho do schránky, kterou najdeš na našem pracovišti, je označena nápisem „Schránka důvěry“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00" y="1791490"/>
            <a:ext cx="2408663" cy="1737071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48597" y="3841599"/>
            <a:ext cx="64080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latin typeface="Comic Sans MS" panose="030F0702030302020204" pitchFamily="66" charset="0"/>
              </a:rPr>
              <a:t>Co nám napíšeš, si rádi přečteme a určitě Ti co nejdříve odpovíme (pokud se podepíšeš a uvedeš nám svou adresu). Dostaneš od nás co nejdříve (nejpozději do 30 dnů) informaci o tom, co můžeme pro tebe udělat. </a:t>
            </a:r>
            <a:endParaRPr lang="cs-CZ" b="1" strike="sngStrike" dirty="0">
              <a:latin typeface="Comic Sans MS" panose="030F0702030302020204" pitchFamily="66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60385" y="7838345"/>
            <a:ext cx="6408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latin typeface="Comic Sans MS" panose="030F0702030302020204" pitchFamily="66" charset="0"/>
              </a:rPr>
              <a:t>Kdyby se Ti nelíbilo, to co Ti napíšeme, můžeš to zavolat nebo napsat paní ředitelce celé naší organizace (</a:t>
            </a:r>
            <a:r>
              <a:rPr lang="cs-CZ" b="1" dirty="0" err="1">
                <a:solidFill>
                  <a:schemeClr val="accent5"/>
                </a:solidFill>
                <a:latin typeface="Comic Sans MS" panose="030F0702030302020204" pitchFamily="66" charset="0"/>
              </a:rPr>
              <a:t>chytrova</a:t>
            </a:r>
            <a:r>
              <a:rPr lang="cs-CZ" b="1" dirty="0" err="1">
                <a:latin typeface="Comic Sans MS" panose="030F0702030302020204" pitchFamily="66" charset="0"/>
                <a:hlinkClick r:id="rId6"/>
              </a:rPr>
              <a:t>@cepp.cz</a:t>
            </a:r>
            <a:r>
              <a:rPr lang="cs-CZ" b="1" dirty="0" err="1">
                <a:latin typeface="Comic Sans MS" panose="030F0702030302020204" pitchFamily="66" charset="0"/>
              </a:rPr>
              <a:t>,tel</a:t>
            </a:r>
            <a:r>
              <a:rPr lang="cs-CZ" b="1" dirty="0">
                <a:latin typeface="Comic Sans MS" panose="030F0702030302020204" pitchFamily="66" charset="0"/>
              </a:rPr>
              <a:t>: +420 602 177 695</a:t>
            </a:r>
            <a:r>
              <a:rPr lang="cs-CZ" sz="16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978422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2158</TotalTime>
  <Words>212</Words>
  <Application>Microsoft Office PowerPoint</Application>
  <PresentationFormat>Širokoúhlá obrazovka</PresentationFormat>
  <Paragraphs>16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10" baseType="lpstr">
      <vt:lpstr>Arial</vt:lpstr>
      <vt:lpstr>Bradley Hand ITC</vt:lpstr>
      <vt:lpstr>Calibri</vt:lpstr>
      <vt:lpstr>Calibri Light</vt:lpstr>
      <vt:lpstr>Comic Sans MS</vt:lpstr>
      <vt:lpstr>Mistral</vt:lpstr>
      <vt:lpstr>Tahoma</vt:lpstr>
      <vt:lpstr>Motiv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CPPNTB1</dc:creator>
  <cp:lastModifiedBy>Monika Hutyrová</cp:lastModifiedBy>
  <cp:revision>34</cp:revision>
  <cp:lastPrinted>2022-03-02T12:17:37Z</cp:lastPrinted>
  <dcterms:created xsi:type="dcterms:W3CDTF">2014-04-08T13:19:50Z</dcterms:created>
  <dcterms:modified xsi:type="dcterms:W3CDTF">2022-06-22T05:59:41Z</dcterms:modified>
</cp:coreProperties>
</file>