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12192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856" y="5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77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54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7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4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6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3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64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3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7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6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E53C-D5CE-462C-AD0B-431B1C5C3221}" type="datetimeFigureOut">
              <a:rPr lang="cs-CZ" smtClean="0"/>
              <a:pPr/>
              <a:t>22.06.2022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0443-54AA-48FA-9A45-680AFEDE90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4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ldrtyk@cepp.cz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25911" y="1471960"/>
            <a:ext cx="4638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PODÁNÍ STÍŽNOSTI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(informace pro děti)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5" y="3491972"/>
            <a:ext cx="1028796" cy="111697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80" y="3590693"/>
            <a:ext cx="1050469" cy="101825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5" y="5742755"/>
            <a:ext cx="1323245" cy="101825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163" y="5644036"/>
            <a:ext cx="1346101" cy="111697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88" y="8442101"/>
            <a:ext cx="1619460" cy="1209555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32" y="10574984"/>
            <a:ext cx="2098171" cy="14079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76" y="10985987"/>
            <a:ext cx="2062469" cy="99696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384" y="10499465"/>
            <a:ext cx="1499115" cy="128366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289932" y="2631688"/>
            <a:ext cx="595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Když se ti nebude líbit, jak se k Tobě teta nebo jiný pracovník chová, máš právo si stěžovat…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06295" y="4822904"/>
            <a:ext cx="627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To, co se Ti nelíbí, můžeš říct nebo zavolat komukoli z nás, tel.: +420 734 391 834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06295" y="7187724"/>
            <a:ext cx="7148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omic Sans MS" panose="030F0702030302020204" pitchFamily="66" charset="0"/>
              </a:rPr>
              <a:t>Můžeš také napsat dopis a poslat ho na naši adresu</a:t>
            </a:r>
          </a:p>
          <a:p>
            <a:r>
              <a:rPr lang="cs-CZ" b="1" dirty="0">
                <a:latin typeface="Comic Sans MS" panose="030F0702030302020204" pitchFamily="66" charset="0"/>
              </a:rPr>
              <a:t>nebo jej vhodit do schránky důvěry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553376" y="8281190"/>
            <a:ext cx="3931022" cy="14773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Comic Sans MS" panose="030F0702030302020204" pitchFamily="66" charset="0"/>
              </a:rPr>
              <a:t>Zařízení pro děti </a:t>
            </a:r>
          </a:p>
          <a:p>
            <a:pPr algn="ctr"/>
            <a:r>
              <a:rPr lang="cs-CZ" b="1" dirty="0">
                <a:latin typeface="Comic Sans MS" panose="030F0702030302020204" pitchFamily="66" charset="0"/>
              </a:rPr>
              <a:t>vyžadující okamžitou pomoc Kopretina</a:t>
            </a:r>
          </a:p>
          <a:p>
            <a:pPr algn="ctr"/>
            <a:r>
              <a:rPr lang="cs-CZ" b="1" dirty="0">
                <a:latin typeface="Comic Sans MS" panose="030F0702030302020204" pitchFamily="66" charset="0"/>
              </a:rPr>
              <a:t>Olomoucká 2520/74</a:t>
            </a:r>
          </a:p>
          <a:p>
            <a:pPr algn="ctr"/>
            <a:r>
              <a:rPr lang="cs-CZ" b="1" dirty="0">
                <a:latin typeface="Comic Sans MS" panose="030F0702030302020204" pitchFamily="66" charset="0"/>
              </a:rPr>
              <a:t>746 01 OPAVA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12088" y="9928654"/>
            <a:ext cx="627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omic Sans MS" panose="030F0702030302020204" pitchFamily="66" charset="0"/>
              </a:rPr>
              <a:t>Nebo nám pošli e-mail na adresu: pavlikova@cepp.cz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5CE05E9D-9EF3-4E1C-A6F3-F8C53B35D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474" y="1122778"/>
            <a:ext cx="5024681" cy="38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/>
            <a:r>
              <a:rPr lang="cs-CZ" sz="1800" dirty="0">
                <a:solidFill>
                  <a:srgbClr val="003399"/>
                </a:solidFill>
                <a:effectLst/>
                <a:latin typeface="Mistral" panose="030907020304070204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Zařízení pro děti vyžadující okamžitou pomoc Kopretina</a:t>
            </a:r>
            <a:endParaRPr lang="cs-CZ" sz="11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1800" b="1" dirty="0">
                <a:solidFill>
                  <a:srgbClr val="003399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FC98B357-C157-4AD4-8018-3806A913693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76" y="142304"/>
            <a:ext cx="1492885" cy="961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A1E0FF81-C3D5-48AF-AF3D-D8D027A680CD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95" y="291096"/>
            <a:ext cx="3216026" cy="810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64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014" y="5287210"/>
            <a:ext cx="2222299" cy="223210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37343">
            <a:off x="701538" y="9985654"/>
            <a:ext cx="2513944" cy="90601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36741" y="9091300"/>
            <a:ext cx="2141033" cy="2892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4200" y="468520"/>
            <a:ext cx="6274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To, co se Ti nelíbí, můžeš také napsat na papír, který nemusíš podepsat a hodit ho do schránky, kterou najdeš na našem pracovišti, je označena nápisem „Schránka důvěry“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00" y="1791490"/>
            <a:ext cx="2408663" cy="173707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48597" y="3841599"/>
            <a:ext cx="64080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Co nám napíšeš, si rádi přečteme a určitě Ti co nejdříve odpovíme (pokud se podepíšeš a uvedeš nám svou adresu). Dostaneš od nás co nejdříve (nejpozději do 30 dnů) informaci o tom, co můžeme pro tebe udělat. </a:t>
            </a:r>
            <a:endParaRPr lang="cs-CZ" b="1" strike="sngStrike" dirty="0">
              <a:latin typeface="Comic Sans MS" panose="030F0702030302020204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0385" y="7838345"/>
            <a:ext cx="6408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Comic Sans MS" panose="030F0702030302020204" pitchFamily="66" charset="0"/>
              </a:rPr>
              <a:t>Kdyby se Ti nelíbilo, to co Ti napíšeme, můžeš to zavolat nebo napsat paní ředitelce celé naší organizace (</a:t>
            </a:r>
            <a:r>
              <a:rPr lang="cs-CZ" b="1" dirty="0" err="1">
                <a:solidFill>
                  <a:schemeClr val="accent5"/>
                </a:solidFill>
                <a:latin typeface="Comic Sans MS" panose="030F0702030302020204" pitchFamily="66" charset="0"/>
              </a:rPr>
              <a:t>chytrova</a:t>
            </a:r>
            <a:r>
              <a:rPr lang="cs-CZ" b="1" dirty="0" err="1">
                <a:latin typeface="Comic Sans MS" panose="030F0702030302020204" pitchFamily="66" charset="0"/>
                <a:hlinkClick r:id="rId6"/>
              </a:rPr>
              <a:t>@cepp.cz</a:t>
            </a:r>
            <a:r>
              <a:rPr lang="cs-CZ" b="1" dirty="0" err="1">
                <a:latin typeface="Comic Sans MS" panose="030F0702030302020204" pitchFamily="66" charset="0"/>
              </a:rPr>
              <a:t>,tel</a:t>
            </a:r>
            <a:r>
              <a:rPr lang="cs-CZ" b="1" dirty="0">
                <a:latin typeface="Comic Sans MS" panose="030F0702030302020204" pitchFamily="66" charset="0"/>
              </a:rPr>
              <a:t>: +420 602 177 695</a:t>
            </a:r>
            <a:r>
              <a:rPr lang="cs-CZ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842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212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Comic Sans MS</vt:lpstr>
      <vt:lpstr>Mistral</vt:lpstr>
      <vt:lpstr>Tahoma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CPPNTB1</dc:creator>
  <cp:lastModifiedBy>Monika Hutyrová</cp:lastModifiedBy>
  <cp:revision>34</cp:revision>
  <cp:lastPrinted>2022-03-02T12:17:37Z</cp:lastPrinted>
  <dcterms:created xsi:type="dcterms:W3CDTF">2014-04-08T13:19:50Z</dcterms:created>
  <dcterms:modified xsi:type="dcterms:W3CDTF">2022-06-22T05:59:41Z</dcterms:modified>
</cp:coreProperties>
</file>